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A1C051-7D2E-B149-835E-20AE65224DA5}" type="datetimeFigureOut">
              <a:rPr lang="es-ES" smtClean="0"/>
              <a:t>20/08/13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info@ssnr2013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3" y="418194"/>
            <a:ext cx="1610227" cy="953406"/>
          </a:xfrm>
          <a:prstGeom prst="rect">
            <a:avLst/>
          </a:prstGeom>
        </p:spPr>
      </p:pic>
      <p:pic>
        <p:nvPicPr>
          <p:cNvPr id="5" name="Imagen 4" descr="tit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287" y="464946"/>
            <a:ext cx="4117711" cy="9986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145303" y="2347426"/>
            <a:ext cx="664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9A365"/>
                </a:solidFill>
              </a:rPr>
              <a:t>Poster </a:t>
            </a:r>
            <a:r>
              <a:rPr lang="es-ES" sz="3200" b="1" dirty="0" err="1" smtClean="0">
                <a:solidFill>
                  <a:srgbClr val="09A365"/>
                </a:solidFill>
              </a:rPr>
              <a:t>Title</a:t>
            </a:r>
            <a:endParaRPr lang="es-ES" sz="3200" b="1" dirty="0">
              <a:solidFill>
                <a:srgbClr val="09A365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45303" y="3428140"/>
            <a:ext cx="6645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/>
              <a:t>Author</a:t>
            </a:r>
            <a:r>
              <a:rPr lang="es-ES" sz="2000" dirty="0" smtClean="0"/>
              <a:t> </a:t>
            </a:r>
            <a:r>
              <a:rPr lang="es-ES" sz="2000" dirty="0" err="1" smtClean="0"/>
              <a:t>names</a:t>
            </a:r>
            <a:r>
              <a:rPr lang="es-ES" sz="2000" dirty="0" smtClean="0"/>
              <a:t>, </a:t>
            </a:r>
            <a:r>
              <a:rPr lang="es-ES" sz="2000" dirty="0" err="1" smtClean="0"/>
              <a:t>Affiliations</a:t>
            </a:r>
            <a:r>
              <a:rPr lang="es-ES" sz="2000" dirty="0" smtClean="0"/>
              <a:t>..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4949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3" y="418194"/>
            <a:ext cx="1610227" cy="953406"/>
          </a:xfrm>
          <a:prstGeom prst="rect">
            <a:avLst/>
          </a:prstGeom>
        </p:spPr>
      </p:pic>
      <p:pic>
        <p:nvPicPr>
          <p:cNvPr id="5" name="Imagen 4" descr="tit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287" y="464946"/>
            <a:ext cx="4117711" cy="99869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97890" y="2468356"/>
            <a:ext cx="73934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your teaser here:</a:t>
            </a:r>
          </a:p>
          <a:p>
            <a:pPr lvl="1"/>
            <a:r>
              <a:rPr lang="en-US" dirty="0" smtClean="0"/>
              <a:t>You have 60 seconds to spark attention</a:t>
            </a:r>
          </a:p>
          <a:p>
            <a:pPr lvl="1"/>
            <a:r>
              <a:rPr lang="en-US" dirty="0" smtClean="0"/>
              <a:t>Use multiple slides if you need to</a:t>
            </a:r>
          </a:p>
          <a:p>
            <a:pPr lvl="1"/>
            <a:r>
              <a:rPr lang="en-US" dirty="0" smtClean="0"/>
              <a:t>Please send the slides to </a:t>
            </a:r>
            <a:r>
              <a:rPr lang="en-US" dirty="0" smtClean="0">
                <a:hlinkClick r:id="rId4"/>
              </a:rPr>
              <a:t>info@ssnr2013.org</a:t>
            </a:r>
            <a:r>
              <a:rPr lang="en-US" dirty="0" smtClean="0"/>
              <a:t> by September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Thank you!</a:t>
            </a:r>
          </a:p>
          <a:p>
            <a:pPr algn="ctr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1413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25</TotalTime>
  <Words>43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Perception</vt:lpstr>
      <vt:lpstr>Presentación de PowerPoint</vt:lpstr>
      <vt:lpstr>Presentación de PowerPoint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Raya</dc:creator>
  <cp:lastModifiedBy>Pilar Raya</cp:lastModifiedBy>
  <cp:revision>3</cp:revision>
  <dcterms:created xsi:type="dcterms:W3CDTF">2013-08-20T08:59:57Z</dcterms:created>
  <dcterms:modified xsi:type="dcterms:W3CDTF">2013-08-20T09:24:59Z</dcterms:modified>
</cp:coreProperties>
</file>